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45627-FFCF-40F2-8B5B-DE1D9268D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4025" y="533401"/>
            <a:ext cx="8256588" cy="685800"/>
          </a:xfrm>
        </p:spPr>
        <p:txBody>
          <a:bodyPr/>
          <a:lstStyle/>
          <a:p>
            <a:r>
              <a:rPr lang="ru-RU" sz="2800" dirty="0"/>
              <a:t>Красноярский колледж сферы услуг и предпринимательства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93B0BE-D5B6-4FDF-89DE-3CED942540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038350"/>
            <a:ext cx="8825658" cy="3600450"/>
          </a:xfrm>
        </p:spPr>
        <p:txBody>
          <a:bodyPr/>
          <a:lstStyle/>
          <a:p>
            <a:pPr algn="ctr"/>
            <a:r>
              <a:rPr lang="ru-RU" dirty="0"/>
              <a:t>Социальный проект</a:t>
            </a:r>
          </a:p>
          <a:p>
            <a:pPr algn="ctr"/>
            <a:r>
              <a:rPr lang="ru-RU" dirty="0"/>
              <a:t> «</a:t>
            </a:r>
            <a:r>
              <a:rPr lang="ru-RU" sz="4000" dirty="0"/>
              <a:t>Добрые сердца»</a:t>
            </a:r>
          </a:p>
          <a:p>
            <a:pPr algn="ctr"/>
            <a:endParaRPr lang="ru-RU" sz="4000" dirty="0"/>
          </a:p>
          <a:p>
            <a:pPr algn="ctr"/>
            <a:endParaRPr lang="ru-RU" sz="4000" dirty="0"/>
          </a:p>
          <a:p>
            <a:pPr algn="r"/>
            <a:r>
              <a:rPr lang="ru-RU" dirty="0"/>
              <a:t>Выполнила </a:t>
            </a:r>
            <a:r>
              <a:rPr lang="ru-RU" dirty="0" err="1"/>
              <a:t>Сибилева</a:t>
            </a:r>
            <a:r>
              <a:rPr lang="ru-RU" dirty="0"/>
              <a:t> С., </a:t>
            </a:r>
            <a:r>
              <a:rPr lang="ru-RU" dirty="0" err="1"/>
              <a:t>Созвирская</a:t>
            </a:r>
            <a:r>
              <a:rPr lang="ru-RU"/>
              <a:t> П, </a:t>
            </a:r>
            <a:endParaRPr lang="ru-RU" dirty="0"/>
          </a:p>
          <a:p>
            <a:pPr algn="r"/>
            <a:r>
              <a:rPr lang="ru-RU" dirty="0"/>
              <a:t>Руководитель </a:t>
            </a:r>
            <a:r>
              <a:rPr lang="ru-RU" dirty="0" err="1"/>
              <a:t>Лавицкая</a:t>
            </a:r>
            <a:r>
              <a:rPr lang="ru-RU" dirty="0"/>
              <a:t> Г.А.</a:t>
            </a:r>
          </a:p>
        </p:txBody>
      </p:sp>
    </p:spTree>
    <p:extLst>
      <p:ext uri="{BB962C8B-B14F-4D97-AF65-F5344CB8AC3E}">
        <p14:creationId xmlns:p14="http://schemas.microsoft.com/office/powerpoint/2010/main" val="155518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B678E8-8914-492B-AA7B-A22EF6C9F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/>
              <a:t>1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845E65-2F16-4C0C-ACDC-1AA376C2B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638176"/>
            <a:ext cx="8946541" cy="5610224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В современном мире постепенно растет доля людей пожилого возраста, находящихся за чертой бедности в составе населения, подобные тенденции характерны и для нашего города. В этих условиях социальная защита и забота о престарелых людях и инвалидах получила новый импульс развитию.</a:t>
            </a:r>
          </a:p>
          <a:p>
            <a:r>
              <a:rPr lang="ru-RU" dirty="0"/>
              <a:t>Актуальность нашего проекта заключается в том, что в обществе, в котором мы живем, на первое место выходят рыночные отношения, обесценивается качество как доброта, сострадание и милосердие и начинают главенствовать равнодушие, безразличие, черствость, бездушие. В этих условиях забота об одиноких людях преклонного возраста, на наш взгляд, становиться более весомой и значимой.</a:t>
            </a:r>
          </a:p>
          <a:p>
            <a:r>
              <a:rPr lang="ru-RU" dirty="0"/>
              <a:t>Создавая наш проект мы хотим привить лучшие человеческие качества и возродить в наших обучающихся духовные традиции.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981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A9347-C429-4F59-B7DF-5C56926D6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/>
              <a:t>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DAE120-39C1-48A5-BAB1-C6C1422F5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«Добрые сердца» - </a:t>
            </a:r>
            <a:r>
              <a:rPr lang="ru-RU" dirty="0"/>
              <a:t>это проект по оказанию помощи и моральной поддержки социально не защищенным, одиноким пожилым людям и инвалидам.</a:t>
            </a:r>
          </a:p>
          <a:p>
            <a:r>
              <a:rPr lang="ru-RU" dirty="0"/>
              <a:t>Проект</a:t>
            </a:r>
            <a:r>
              <a:rPr lang="ru-RU" b="1" dirty="0"/>
              <a:t> «Добрые сердца» </a:t>
            </a:r>
            <a:r>
              <a:rPr lang="ru-RU" dirty="0"/>
              <a:t>призван сплотить добровольцев из числа обучающихся нашего лицея для оказания помощи (социальной, психологической, бытовой и иной) нуждающимся пожилым людям.</a:t>
            </a:r>
          </a:p>
          <a:p>
            <a:r>
              <a:rPr lang="ru-RU" dirty="0"/>
              <a:t>Реализация данного проекта позволит отработать механизмы оказания парикмахерских услуг нуждающимся пожилым людям силами обучающихся колледжа.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461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6E1BD6-1AC3-4606-B5E1-3AB3DBBB7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/>
              <a:t>Цели проекта     3                            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8708C4-3D52-482E-AD62-109C8DA8C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Оказать парикмахерские услуги  людям с ограниченными возможностями и маломобильным гражданам пожилого возраста</a:t>
            </a:r>
          </a:p>
          <a:p>
            <a:r>
              <a:rPr lang="ru-RU"/>
              <a:t>Способствовать укреплению духовной связи молодого и старшего поколений.</a:t>
            </a:r>
          </a:p>
          <a:p>
            <a:r>
              <a:rPr lang="ru-RU"/>
              <a:t>Способствовать формированию у обучающихся потребности в совершении добрых дел, в сострадании и отзывчивости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059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1BB521-AD63-4917-B188-65B77ADC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76250"/>
            <a:ext cx="9404723" cy="1376998"/>
          </a:xfrm>
        </p:spPr>
        <p:txBody>
          <a:bodyPr/>
          <a:lstStyle/>
          <a:p>
            <a:pPr algn="r"/>
            <a:r>
              <a:rPr lang="ru-RU" dirty="0"/>
              <a:t>Задачи проекта                             4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BD34A7-3C67-4C0C-967F-D62C4EA24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помощи людям с ограниченными возможностями и маломобильных граждан пожилого возраста.</a:t>
            </a:r>
          </a:p>
          <a:p>
            <a:r>
              <a:rPr lang="ru-RU" dirty="0"/>
              <a:t>Воспитание нравственности, семейных ценностей у подрастающего поколения.</a:t>
            </a:r>
          </a:p>
          <a:p>
            <a:r>
              <a:rPr lang="ru-RU" dirty="0"/>
              <a:t>Заинтересовать и увлечь молодежь творить добро и милосердие, и оказывать дань уважения старшему поколению.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6131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CA3A67-5730-4DB7-9D31-6928DD942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6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EC73873-2057-4978-B7A3-A9972E4896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7925" y="1019175"/>
            <a:ext cx="5105400" cy="5314949"/>
          </a:xfrm>
        </p:spPr>
      </p:pic>
    </p:spTree>
    <p:extLst>
      <p:ext uri="{BB962C8B-B14F-4D97-AF65-F5344CB8AC3E}">
        <p14:creationId xmlns:p14="http://schemas.microsoft.com/office/powerpoint/2010/main" val="35895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82B7DB-EA9A-4B46-AB9C-598574F29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7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41755F4-95BF-4D96-8C6A-4F17495628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300" y="1362075"/>
            <a:ext cx="4991100" cy="4743450"/>
          </a:xfrm>
        </p:spPr>
      </p:pic>
    </p:spTree>
    <p:extLst>
      <p:ext uri="{BB962C8B-B14F-4D97-AF65-F5344CB8AC3E}">
        <p14:creationId xmlns:p14="http://schemas.microsoft.com/office/powerpoint/2010/main" val="2414996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5BF096-5E1E-4239-ABA8-B6B33B7FB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Заключение                                    8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210494-DAC0-4BD1-9A25-006458F0F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Данный проект -положительно отразится на доступности и качестве обслуживания пожилых граждан, инвалидов и других категорий граждан из числа социально-незащищенных слоев населения. Так же студенты «ККСУиП» повысят свои профессиональные навыки, которые несомненно повысят эффективность их дальнейшей работы как специалистов</a:t>
            </a:r>
          </a:p>
          <a:p>
            <a:r>
              <a:rPr lang="ru-RU" dirty="0"/>
              <a:t>Каждый человек должен научиться любить людей тогда пожилые люди увидят, мир не много по- иному </a:t>
            </a:r>
          </a:p>
        </p:txBody>
      </p:sp>
    </p:spTree>
    <p:extLst>
      <p:ext uri="{BB962C8B-B14F-4D97-AF65-F5344CB8AC3E}">
        <p14:creationId xmlns:p14="http://schemas.microsoft.com/office/powerpoint/2010/main" val="58957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98BF6-88EC-4CA8-A8DF-5A8D9299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/>
              <a:t>9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AFB648-2CCE-48A6-B7FA-59B4157EC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/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856231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69</TotalTime>
  <Words>367</Words>
  <Application>Microsoft Office PowerPoint</Application>
  <PresentationFormat>Широкоэкранный</PresentationFormat>
  <Paragraphs>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Ион</vt:lpstr>
      <vt:lpstr>Красноярский колледж сферы услуг и предпринимательства</vt:lpstr>
      <vt:lpstr>1</vt:lpstr>
      <vt:lpstr>2</vt:lpstr>
      <vt:lpstr>Цели проекта     3                             </vt:lpstr>
      <vt:lpstr>Задачи проекта                             4</vt:lpstr>
      <vt:lpstr>6</vt:lpstr>
      <vt:lpstr>7</vt:lpstr>
      <vt:lpstr>Заключение                                    8</vt:lpstr>
      <vt:lpstr>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Красноярский колледж сферы услуг и предпринимательства</dc:title>
  <dc:creator>User</dc:creator>
  <cp:lastModifiedBy>User</cp:lastModifiedBy>
  <cp:revision>9</cp:revision>
  <dcterms:created xsi:type="dcterms:W3CDTF">2021-04-07T06:17:49Z</dcterms:created>
  <dcterms:modified xsi:type="dcterms:W3CDTF">2021-04-09T03:37:32Z</dcterms:modified>
</cp:coreProperties>
</file>